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160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10DAC-0136-2FBC-F524-02257BCF12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B53412-3DBC-45AA-BBB2-BCC3ACB8FF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219268-0F10-6F0A-61B9-901F15198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60382-129A-4583-9A74-E14995785E46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BE1601-C378-6CF5-33DE-7DC3038A1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A477F4-8FB2-7E79-AFA2-220863E08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27FD-9AF0-426B-B2D1-A9EDBB0E3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58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D41B5-E08E-160A-DEC1-318CA22EA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F8F9D7-9363-5903-3866-10C3419229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AE3AC8-7989-7CEB-6C94-19B099F3A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60382-129A-4583-9A74-E14995785E46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80756F-ECAF-4A23-E3EB-2208DA3C1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783301-C297-3331-C98B-3025694FA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27FD-9AF0-426B-B2D1-A9EDBB0E3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623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AEDC07-788B-684E-7570-180F62773F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527AB5-5D2B-3778-0B5D-22178DCBC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EA2F32-0BB1-9FBA-1897-14F42AF46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60382-129A-4583-9A74-E14995785E46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85E03-66C1-FE94-FD2E-B14ED284C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845C4E-E261-A493-8D59-06520B3D2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27FD-9AF0-426B-B2D1-A9EDBB0E3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1092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8124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2AA01-CE71-EDAE-2570-7BD4D837A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A66281-E8FA-4EAC-4F03-A3F571072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99795A-5823-EE46-695C-EBE0313AE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60382-129A-4583-9A74-E14995785E46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19DE55-B87F-5C02-8CAA-27790BD39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014D5-F208-895A-B877-98B00EF3E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27FD-9AF0-426B-B2D1-A9EDBB0E3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352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5F9B1-6B2E-6CAF-0A29-3BE4C12BE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2B1447-CED8-2991-1035-0AF580FBC6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8B11F-4009-A691-ED4A-292676EB5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60382-129A-4583-9A74-E14995785E46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D6EC3A-337B-B0F6-6D69-239EACC97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E50B5-C119-E3BF-C3D5-0372E9159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27FD-9AF0-426B-B2D1-A9EDBB0E3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495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A184A-F3A6-7479-D767-ED13C2E1C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9B31F-12E0-EDE9-A375-651C795CD6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7C6B24-2063-3288-C566-4D30D4165A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B987C5-791C-81D9-C285-87991C6E4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60382-129A-4583-9A74-E14995785E46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86C4BB-8E9B-0FEC-4ADF-B9B535DA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16C8ED-98EF-91EC-A2E9-940B822CF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27FD-9AF0-426B-B2D1-A9EDBB0E3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330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32040-E30D-B6EB-5DAC-3880BDEC1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187715-520F-81BA-C07B-4ED1745ED6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FADFFA-7015-CE31-0BAD-43065A41BB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FF551F-4982-12BE-5BEA-23F7260E79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4CD325-4298-1DD7-9711-4153BDB2C8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210377-7691-9CB1-9E53-6E1715BA9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60382-129A-4583-9A74-E14995785E46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0DC537-3F53-68CE-6A15-47673DF8E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B2EEE7-652E-BE24-D612-733105B18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27FD-9AF0-426B-B2D1-A9EDBB0E3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38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CA302-6EED-F382-605C-41E427CE3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4C0B23-A483-BEE3-44B4-C0D5559CC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60382-129A-4583-9A74-E14995785E46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BD1641-DEA8-16B5-EB3C-8CEA949EF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3C60D8-8072-703D-6E3A-E9CB3C2BD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27FD-9AF0-426B-B2D1-A9EDBB0E3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842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6F086B-92CF-E17C-22B9-5C2CCFF14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60382-129A-4583-9A74-E14995785E46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369407-72B2-A13B-A01A-3D12296FA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F712DB-B356-5F52-8B96-43FC16FAE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27FD-9AF0-426B-B2D1-A9EDBB0E3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188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73F36-C10B-61ED-2788-A7A319E15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DBDA7-7588-0432-B32D-6B8CFE8DB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62866A-26EC-A198-2871-C504096BA2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C44154-C16F-3BFA-7E9B-3003641DC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60382-129A-4583-9A74-E14995785E46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8DF7C9-6FB7-E50E-B891-12EAD0816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EB8C86-9BA9-F746-F3DE-16215C8EF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27FD-9AF0-426B-B2D1-A9EDBB0E3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787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84B98-8276-A2C4-1B6E-D4BC4E559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416FC5-BE37-A10E-DFF6-E86D8D7589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D3F87C-3EA8-F289-5C96-F1CC643AF3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8188DB-18C7-23B3-838B-DE7B87BAD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60382-129A-4583-9A74-E14995785E46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4A7317-4F47-316C-7C04-F5CAB10F3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F8DFD0-AD96-D019-6CAB-4EF1B913A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27FD-9AF0-426B-B2D1-A9EDBB0E3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391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EED624-0838-46DC-34C9-71D756C07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0B083B-DFBC-D137-D9DC-D18F3FFA18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CB7186-F34D-F65A-6B33-A1C7730C41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5360382-129A-4583-9A74-E14995785E46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F2B6F6-53E8-AEB6-74F5-F3421E7C66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1C2CDD-1651-88EC-220D-473BCFA6FB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5627FD-9AF0-426B-B2D1-A9EDBB0E3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0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A2ED7CD-8CA1-6E29-5D68-CBFB777CE2E5}"/>
              </a:ext>
            </a:extLst>
          </p:cNvPr>
          <p:cNvSpPr/>
          <p:nvPr/>
        </p:nvSpPr>
        <p:spPr>
          <a:xfrm>
            <a:off x="154753" y="3981055"/>
            <a:ext cx="1025978" cy="36933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ورقة عمل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EC68C4-64B5-84C9-242E-1FD77AF24A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0755" y="127820"/>
            <a:ext cx="7422780" cy="665767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DE4DD39-7609-7F4C-6CCF-E9D55266AD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2226" y="3940148"/>
            <a:ext cx="701101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304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AYSHA am</dc:creator>
  <cp:lastModifiedBy>AYSHA am</cp:lastModifiedBy>
  <cp:revision>1</cp:revision>
  <dcterms:created xsi:type="dcterms:W3CDTF">2024-04-06T11:25:41Z</dcterms:created>
  <dcterms:modified xsi:type="dcterms:W3CDTF">2024-04-06T11:26:23Z</dcterms:modified>
</cp:coreProperties>
</file>